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B8266-7ABE-4781-8A31-97CE21AD727D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841F-63EE-47D4-8CBA-643B6CFE2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6000" dirty="0" smtClean="0"/>
              <a:t>Непозната справа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Кокотв</a:t>
            </a:r>
            <a:r>
              <a:rPr lang="sr-Cyrl-RS" dirty="0" smtClean="0"/>
              <a:t>- телевизор који поседује могућност кокања кокица.</a:t>
            </a:r>
            <a:endParaRPr lang="en-US" dirty="0"/>
          </a:p>
        </p:txBody>
      </p:sp>
      <p:pic>
        <p:nvPicPr>
          <p:cNvPr id="4" name="Content Placeholder 3" descr="кокот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981200"/>
            <a:ext cx="5943600" cy="4091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Нацртајте вашу измишљену справу користећи два предмета (појма, речи).</a:t>
            </a:r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Ваша справа треба да има назив као и начин употребе и чему би могла да служи.</a:t>
            </a:r>
          </a:p>
          <a:p>
            <a:r>
              <a:rPr lang="sr-Cyrl-RS" dirty="0" smtClean="0"/>
              <a:t>Прибор за рад: фломастери, бојице, темпере...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62400" y="25908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381500" y="26289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124200" y="2819400"/>
            <a:ext cx="1143000" cy="457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Коко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419600" y="2819400"/>
            <a:ext cx="1143000" cy="4572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тв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267200" y="3048000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Непозната справа</vt:lpstr>
      <vt:lpstr>Кокотв- телевизор који поседује могућност кокања кокица.</vt:lpstr>
      <vt:lpstr>Задатак: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Непозната справа</dc:title>
  <dc:creator>Windows User</dc:creator>
  <cp:lastModifiedBy>MAU</cp:lastModifiedBy>
  <cp:revision>7</cp:revision>
  <dcterms:created xsi:type="dcterms:W3CDTF">2020-04-21T18:41:08Z</dcterms:created>
  <dcterms:modified xsi:type="dcterms:W3CDTF">2020-04-23T11:12:39Z</dcterms:modified>
</cp:coreProperties>
</file>